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9" r:id="rId3"/>
    <p:sldId id="416" r:id="rId4"/>
    <p:sldId id="427" r:id="rId5"/>
    <p:sldId id="428" r:id="rId6"/>
    <p:sldId id="417" r:id="rId7"/>
    <p:sldId id="429" r:id="rId8"/>
    <p:sldId id="425" r:id="rId9"/>
    <p:sldId id="426" r:id="rId10"/>
    <p:sldId id="424" r:id="rId11"/>
    <p:sldId id="423" r:id="rId12"/>
    <p:sldId id="418" r:id="rId13"/>
    <p:sldId id="419" r:id="rId14"/>
    <p:sldId id="420" r:id="rId15"/>
    <p:sldId id="421" r:id="rId16"/>
    <p:sldId id="422" r:id="rId17"/>
    <p:sldId id="414" r:id="rId18"/>
    <p:sldId id="41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LG43 Bedrijfseconomie</a:t>
            </a:r>
          </a:p>
          <a:p>
            <a:endParaRPr lang="nl-NL" sz="3200" b="1" dirty="0">
              <a:latin typeface="Arial" pitchFamily="34" charset="0"/>
              <a:cs typeface="Arial" pitchFamily="34" charset="0"/>
            </a:endParaRPr>
          </a:p>
          <a:p>
            <a:r>
              <a:rPr lang="nl-NL" sz="3200" b="1" dirty="0" smtClean="0">
                <a:latin typeface="Arial" pitchFamily="34" charset="0"/>
                <a:cs typeface="Arial" pitchFamily="34" charset="0"/>
              </a:rPr>
              <a:t>Welkom!</a:t>
            </a:r>
          </a:p>
          <a:p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7200800" cy="39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SKL in het nieuws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SKL </a:t>
            </a:r>
            <a:r>
              <a:rPr lang="nl-NL" dirty="0" smtClean="0"/>
              <a:t>is zelf ISO gecertificeerd</a:t>
            </a:r>
            <a:r>
              <a:rPr lang="nl-NL" dirty="0" smtClean="0"/>
              <a:t>.</a:t>
            </a:r>
          </a:p>
          <a:p>
            <a:r>
              <a:rPr lang="nl-NL" dirty="0" smtClean="0"/>
              <a:t>Daar gaan Niek, Bram en Stijn meer over vertellen.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56198" y="-443830"/>
            <a:ext cx="34194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VVAK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6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94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 GAP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9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49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GMP+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89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Keurmerken in het loonwerk </a:t>
            </a:r>
            <a:br>
              <a:rPr lang="nl-NL" dirty="0" smtClean="0"/>
            </a:br>
            <a:r>
              <a:rPr lang="nl-NL" dirty="0" smtClean="0"/>
              <a:t>(of bij klanten)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Loonwerkers:</a:t>
            </a:r>
          </a:p>
          <a:p>
            <a:r>
              <a:rPr lang="nl-NL" dirty="0" smtClean="0"/>
              <a:t>VKL (1 ster, 2 ster VKL-g)</a:t>
            </a:r>
          </a:p>
          <a:p>
            <a:r>
              <a:rPr lang="nl-NL" dirty="0" smtClean="0"/>
              <a:t>VCA</a:t>
            </a:r>
          </a:p>
          <a:p>
            <a:pPr marL="0" indent="0">
              <a:buNone/>
            </a:pPr>
            <a:r>
              <a:rPr lang="nl-NL" dirty="0" smtClean="0"/>
              <a:t>Machines bij een loonwerker</a:t>
            </a:r>
          </a:p>
          <a:p>
            <a:r>
              <a:rPr lang="nl-NL" dirty="0"/>
              <a:t>SKL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Overige (agrarische) keurmerken</a:t>
            </a:r>
          </a:p>
          <a:p>
            <a:r>
              <a:rPr lang="nl-NL" dirty="0" smtClean="0"/>
              <a:t>VVAK</a:t>
            </a:r>
          </a:p>
          <a:p>
            <a:r>
              <a:rPr lang="nl-NL" dirty="0" smtClean="0"/>
              <a:t>SKAL </a:t>
            </a:r>
          </a:p>
          <a:p>
            <a:r>
              <a:rPr lang="nl-NL" dirty="0" smtClean="0"/>
              <a:t>Global GAP</a:t>
            </a:r>
          </a:p>
          <a:p>
            <a:r>
              <a:rPr lang="nl-NL" dirty="0" smtClean="0"/>
              <a:t>ISO certificering (9001 en 14001)</a:t>
            </a:r>
          </a:p>
          <a:p>
            <a:r>
              <a:rPr lang="nl-NL" dirty="0" smtClean="0"/>
              <a:t>GMP+</a:t>
            </a:r>
          </a:p>
        </p:txBody>
      </p:sp>
    </p:spTree>
    <p:extLst>
      <p:ext uri="{BB962C8B-B14F-4D97-AF65-F5344CB8AC3E}">
        <p14:creationId xmlns:p14="http://schemas.microsoft.com/office/powerpoint/2010/main" val="65107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drietallen uitwerken en presenteren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VKL </a:t>
            </a:r>
            <a:r>
              <a:rPr lang="nl-NL" dirty="0"/>
              <a:t>(1 ster, 2 ster VKL-g)</a:t>
            </a:r>
          </a:p>
          <a:p>
            <a:r>
              <a:rPr lang="nl-NL" dirty="0" smtClean="0"/>
              <a:t>SKL</a:t>
            </a:r>
            <a:endParaRPr lang="nl-NL" dirty="0"/>
          </a:p>
          <a:p>
            <a:r>
              <a:rPr lang="nl-NL" dirty="0" smtClean="0"/>
              <a:t>VVAK</a:t>
            </a:r>
            <a:endParaRPr lang="nl-NL" dirty="0"/>
          </a:p>
          <a:p>
            <a:r>
              <a:rPr lang="nl-NL" dirty="0"/>
              <a:t>SKAL </a:t>
            </a:r>
          </a:p>
          <a:p>
            <a:r>
              <a:rPr lang="nl-NL" dirty="0"/>
              <a:t>Global GAP</a:t>
            </a:r>
          </a:p>
          <a:p>
            <a:r>
              <a:rPr lang="nl-NL" dirty="0"/>
              <a:t>ISO certificering (9001 en 14001)</a:t>
            </a:r>
          </a:p>
          <a:p>
            <a:r>
              <a:rPr lang="nl-NL" dirty="0"/>
              <a:t>GMP+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92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196752"/>
            <a:ext cx="759633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Afgelopen donderdag</a:t>
            </a:r>
          </a:p>
          <a:p>
            <a:pPr>
              <a:buFontTx/>
              <a:buChar char="-"/>
            </a:pPr>
            <a:r>
              <a:rPr lang="nl-NL" dirty="0" smtClean="0"/>
              <a:t>Keurmerken</a:t>
            </a:r>
          </a:p>
          <a:p>
            <a:pPr>
              <a:buFontTx/>
              <a:buChar char="-"/>
            </a:pPr>
            <a:r>
              <a:rPr lang="nl-NL" dirty="0" smtClean="0"/>
              <a:t>Presentaties verdeeld.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Nu:</a:t>
            </a:r>
          </a:p>
          <a:p>
            <a:pPr marL="0" indent="0">
              <a:buNone/>
            </a:pPr>
            <a:r>
              <a:rPr lang="nl-NL" dirty="0" smtClean="0"/>
              <a:t>Presentaties maken.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442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3" y="1628800"/>
            <a:ext cx="621413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3297452" cy="33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3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Stichting Kwaliteitseisen Landbouwtechniek (SKL)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Stichting in </a:t>
            </a:r>
            <a:r>
              <a:rPr lang="nl-NL" dirty="0" smtClean="0"/>
              <a:t>Wageningen</a:t>
            </a:r>
          </a:p>
          <a:p>
            <a:r>
              <a:rPr lang="nl-NL" dirty="0" smtClean="0"/>
              <a:t>Voor veldspuiten verplicht als ze ouder dan drie jaar zijn.</a:t>
            </a:r>
          </a:p>
          <a:p>
            <a:pPr lvl="1"/>
            <a:r>
              <a:rPr lang="nl-NL" dirty="0" smtClean="0"/>
              <a:t>Officieel voor verdelers van gewasbeschermingsmiddelen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Filmpje!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85184"/>
            <a:ext cx="3240360" cy="15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keurt?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Keuringsstations door heel Nederland</a:t>
            </a:r>
          </a:p>
          <a:p>
            <a:pPr lvl="1"/>
            <a:r>
              <a:rPr lang="nl-NL" dirty="0"/>
              <a:t>Meestal bij mechanisatiebedrijven.</a:t>
            </a:r>
          </a:p>
          <a:p>
            <a:pPr lvl="1"/>
            <a:r>
              <a:rPr lang="nl-NL" dirty="0" err="1"/>
              <a:t>Abemec</a:t>
            </a:r>
            <a:r>
              <a:rPr lang="nl-NL" dirty="0"/>
              <a:t>, de Bruijn, Oomen, Buts-Meulenpas, </a:t>
            </a:r>
            <a:r>
              <a:rPr lang="nl-NL" dirty="0" err="1"/>
              <a:t>Staadegaard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085184"/>
            <a:ext cx="3240360" cy="15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6851104" cy="65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Frequentie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329836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169</Words>
  <Application>Microsoft Office PowerPoint</Application>
  <PresentationFormat>Diavoorstelling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Planning</vt:lpstr>
      <vt:lpstr>Indeling</vt:lpstr>
      <vt:lpstr>PowerPoint-presentatie</vt:lpstr>
      <vt:lpstr>PowerPoint-presentatie</vt:lpstr>
      <vt:lpstr>Stichting Kwaliteitseisen Landbouwtechniek (SKL)</vt:lpstr>
      <vt:lpstr>Wie keurt?</vt:lpstr>
      <vt:lpstr>PowerPoint-presentatie</vt:lpstr>
      <vt:lpstr>Frequentie</vt:lpstr>
      <vt:lpstr>SKL</vt:lpstr>
      <vt:lpstr>SKL in het nieuws</vt:lpstr>
      <vt:lpstr>VVAK</vt:lpstr>
      <vt:lpstr>SKAL</vt:lpstr>
      <vt:lpstr>Global GAP</vt:lpstr>
      <vt:lpstr>ISO</vt:lpstr>
      <vt:lpstr>GMP+</vt:lpstr>
      <vt:lpstr>Keurmerken in het loonwerk  (of bij klanten)</vt:lpstr>
      <vt:lpstr>In drietallen uitwerken en presenteren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136</cp:revision>
  <dcterms:created xsi:type="dcterms:W3CDTF">2013-11-15T15:05:42Z</dcterms:created>
  <dcterms:modified xsi:type="dcterms:W3CDTF">2020-03-10T09:42:48Z</dcterms:modified>
</cp:coreProperties>
</file>